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95" r:id="rId4"/>
    <p:sldId id="282" r:id="rId5"/>
    <p:sldId id="297" r:id="rId6"/>
    <p:sldId id="296" r:id="rId7"/>
    <p:sldId id="292" r:id="rId8"/>
    <p:sldId id="283" r:id="rId9"/>
    <p:sldId id="284" r:id="rId10"/>
    <p:sldId id="286" r:id="rId11"/>
    <p:sldId id="287" r:id="rId12"/>
    <p:sldId id="288" r:id="rId13"/>
    <p:sldId id="291" r:id="rId14"/>
    <p:sldId id="289" r:id="rId15"/>
    <p:sldId id="262" r:id="rId16"/>
    <p:sldId id="293" r:id="rId17"/>
    <p:sldId id="298" r:id="rId18"/>
    <p:sldId id="264" r:id="rId19"/>
    <p:sldId id="301" r:id="rId20"/>
    <p:sldId id="300" r:id="rId21"/>
    <p:sldId id="299" r:id="rId22"/>
    <p:sldId id="270" r:id="rId23"/>
  </p:sldIdLst>
  <p:sldSz cx="12192000" cy="6858000"/>
  <p:notesSz cx="6858000" cy="99472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673DC-F423-4DDB-B07E-623B0F568907}" v="222" dt="2022-11-01T06:40:06.33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>
      <p:cViewPr varScale="1">
        <p:scale>
          <a:sx n="89" d="100"/>
          <a:sy n="89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Ярослав Вуйко" userId="e7bf32543d0fcc11" providerId="LiveId" clId="{AE0673DC-F423-4DDB-B07E-623B0F568907}"/>
    <pc:docChg chg="undo custSel addSld modSld sldOrd modMainMaster modNotesMaster">
      <pc:chgData name="Ярослав Вуйко" userId="e7bf32543d0fcc11" providerId="LiveId" clId="{AE0673DC-F423-4DDB-B07E-623B0F568907}" dt="2022-11-01T06:40:20.921" v="562" actId="14100"/>
      <pc:docMkLst>
        <pc:docMk/>
      </pc:docMkLst>
      <pc:sldChg chg="modSp mod modNotes">
        <pc:chgData name="Ярослав Вуйко" userId="e7bf32543d0fcc11" providerId="LiveId" clId="{AE0673DC-F423-4DDB-B07E-623B0F568907}" dt="2022-11-01T06:40:06.337" v="558"/>
        <pc:sldMkLst>
          <pc:docMk/>
          <pc:sldMk cId="116178882" sldId="256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116178882" sldId="256"/>
            <ac:spMk id="2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116178882" sldId="256"/>
            <ac:spMk id="3" creationId="{00000000-0000-0000-0000-000000000000}"/>
          </ac:spMkLst>
        </pc:spChg>
      </pc:sldChg>
      <pc:sldChg chg="modSp modNotes">
        <pc:chgData name="Ярослав Вуйко" userId="e7bf32543d0fcc11" providerId="LiveId" clId="{AE0673DC-F423-4DDB-B07E-623B0F568907}" dt="2022-11-01T06:40:06.337" v="558"/>
        <pc:sldMkLst>
          <pc:docMk/>
          <pc:sldMk cId="478160771" sldId="262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78160771" sldId="262"/>
            <ac:spMk id="4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78160771" sldId="262"/>
            <ac:spMk id="5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78160771" sldId="262"/>
            <ac:spMk id="7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78160771" sldId="262"/>
            <ac:spMk id="9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78160771" sldId="262"/>
            <ac:spMk id="10" creationId="{00000000-0000-0000-0000-000000000000}"/>
          </ac:spMkLst>
        </pc:spChg>
      </pc:sldChg>
      <pc:sldChg chg="addSp delSp modSp mod ord modClrScheme chgLayout modNotes">
        <pc:chgData name="Ярослав Вуйко" userId="e7bf32543d0fcc11" providerId="LiveId" clId="{AE0673DC-F423-4DDB-B07E-623B0F568907}" dt="2022-11-01T06:40:06.337" v="558"/>
        <pc:sldMkLst>
          <pc:docMk/>
          <pc:sldMk cId="3220595055" sldId="264"/>
        </pc:sldMkLst>
        <pc:spChg chg="add del mod ord">
          <ac:chgData name="Ярослав Вуйко" userId="e7bf32543d0fcc11" providerId="LiveId" clId="{AE0673DC-F423-4DDB-B07E-623B0F568907}" dt="2022-11-01T06:23:46.735" v="287" actId="122"/>
          <ac:spMkLst>
            <pc:docMk/>
            <pc:sldMk cId="3220595055" sldId="264"/>
            <ac:spMk id="2" creationId="{00000000-0000-0000-0000-000000000000}"/>
          </ac:spMkLst>
        </pc:spChg>
        <pc:spChg chg="del">
          <ac:chgData name="Ярослав Вуйко" userId="e7bf32543d0fcc11" providerId="LiveId" clId="{AE0673DC-F423-4DDB-B07E-623B0F568907}" dt="2022-11-01T05:44:23.255" v="21"/>
          <ac:spMkLst>
            <pc:docMk/>
            <pc:sldMk cId="3220595055" sldId="264"/>
            <ac:spMk id="4" creationId="{00000000-0000-0000-0000-000000000000}"/>
          </ac:spMkLst>
        </pc:spChg>
        <pc:spChg chg="add del mod">
          <ac:chgData name="Ярослав Вуйко" userId="e7bf32543d0fcc11" providerId="LiveId" clId="{AE0673DC-F423-4DDB-B07E-623B0F568907}" dt="2022-11-01T06:05:32.009" v="140" actId="478"/>
          <ac:spMkLst>
            <pc:docMk/>
            <pc:sldMk cId="3220595055" sldId="264"/>
            <ac:spMk id="4" creationId="{C296B5F5-5C43-147E-DABA-3A4FB8AF788A}"/>
          </ac:spMkLst>
        </pc:spChg>
        <pc:spChg chg="del">
          <ac:chgData name="Ярослав Вуйко" userId="e7bf32543d0fcc11" providerId="LiveId" clId="{AE0673DC-F423-4DDB-B07E-623B0F568907}" dt="2022-11-01T05:44:13.575" v="20" actId="478"/>
          <ac:spMkLst>
            <pc:docMk/>
            <pc:sldMk cId="3220595055" sldId="264"/>
            <ac:spMk id="5" creationId="{00000000-0000-0000-0000-000000000000}"/>
          </ac:spMkLst>
        </pc:spChg>
        <pc:spChg chg="add del mod">
          <ac:chgData name="Ярослав Вуйко" userId="e7bf32543d0fcc11" providerId="LiveId" clId="{AE0673DC-F423-4DDB-B07E-623B0F568907}" dt="2022-11-01T06:05:41.050" v="143" actId="478"/>
          <ac:spMkLst>
            <pc:docMk/>
            <pc:sldMk cId="3220595055" sldId="264"/>
            <ac:spMk id="7" creationId="{3CC769A5-5238-D488-7BCD-2DFBFCC00B8B}"/>
          </ac:spMkLst>
        </pc:spChg>
        <pc:spChg chg="add del mod">
          <ac:chgData name="Ярослав Вуйко" userId="e7bf32543d0fcc11" providerId="LiveId" clId="{AE0673DC-F423-4DDB-B07E-623B0F568907}" dt="2022-11-01T05:50:34.590" v="69" actId="478"/>
          <ac:spMkLst>
            <pc:docMk/>
            <pc:sldMk cId="3220595055" sldId="264"/>
            <ac:spMk id="11" creationId="{3E5DC40C-304C-CE49-B3E8-A64553620780}"/>
          </ac:spMkLst>
        </pc:spChg>
        <pc:spChg chg="add del mod">
          <ac:chgData name="Ярослав Вуйко" userId="e7bf32543d0fcc11" providerId="LiveId" clId="{AE0673DC-F423-4DDB-B07E-623B0F568907}" dt="2022-11-01T05:45:41.277" v="50" actId="478"/>
          <ac:spMkLst>
            <pc:docMk/>
            <pc:sldMk cId="3220595055" sldId="264"/>
            <ac:spMk id="12" creationId="{B4926463-F213-2E72-6106-73A76D653602}"/>
          </ac:spMkLst>
        </pc:spChg>
        <pc:spChg chg="add del mod">
          <ac:chgData name="Ярослав Вуйко" userId="e7bf32543d0fcc11" providerId="LiveId" clId="{AE0673DC-F423-4DDB-B07E-623B0F568907}" dt="2022-11-01T05:46:32.315" v="66" actId="931"/>
          <ac:spMkLst>
            <pc:docMk/>
            <pc:sldMk cId="3220595055" sldId="264"/>
            <ac:spMk id="13" creationId="{A73EC63F-1BE7-8158-8F84-072325CBFE72}"/>
          </ac:spMkLst>
        </pc:spChg>
        <pc:spChg chg="add mod ord">
          <ac:chgData name="Ярослав Вуйко" userId="e7bf32543d0fcc11" providerId="LiveId" clId="{AE0673DC-F423-4DDB-B07E-623B0F568907}" dt="2022-11-01T06:40:06.337" v="558"/>
          <ac:spMkLst>
            <pc:docMk/>
            <pc:sldMk cId="3220595055" sldId="264"/>
            <ac:spMk id="13" creationId="{FBAAE990-86A2-592A-6EDB-0D58FB3D3B3A}"/>
          </ac:spMkLst>
        </pc:spChg>
        <pc:spChg chg="add mod ord">
          <ac:chgData name="Ярослав Вуйко" userId="e7bf32543d0fcc11" providerId="LiveId" clId="{AE0673DC-F423-4DDB-B07E-623B0F568907}" dt="2022-11-01T06:20:36.354" v="182" actId="700"/>
          <ac:spMkLst>
            <pc:docMk/>
            <pc:sldMk cId="3220595055" sldId="264"/>
            <ac:spMk id="14" creationId="{58F9C2FF-78AC-AB67-18BB-46F01EF51A84}"/>
          </ac:spMkLst>
        </pc:spChg>
        <pc:spChg chg="add mod ord">
          <ac:chgData name="Ярослав Вуйко" userId="e7bf32543d0fcc11" providerId="LiveId" clId="{AE0673DC-F423-4DDB-B07E-623B0F568907}" dt="2022-11-01T06:40:06.337" v="558"/>
          <ac:spMkLst>
            <pc:docMk/>
            <pc:sldMk cId="3220595055" sldId="264"/>
            <ac:spMk id="15" creationId="{292CDBC6-1768-D9AD-AE39-A923B1EE329C}"/>
          </ac:spMkLst>
        </pc:spChg>
        <pc:spChg chg="add del mod">
          <ac:chgData name="Ярослав Вуйко" userId="e7bf32543d0fcc11" providerId="LiveId" clId="{AE0673DC-F423-4DDB-B07E-623B0F568907}" dt="2022-11-01T05:50:35.730" v="70" actId="478"/>
          <ac:spMkLst>
            <pc:docMk/>
            <pc:sldMk cId="3220595055" sldId="264"/>
            <ac:spMk id="15" creationId="{4A23201B-CA9C-9924-2084-E5207119D481}"/>
          </ac:spMkLst>
        </pc:spChg>
        <pc:spChg chg="add mod ord">
          <ac:chgData name="Ярослав Вуйко" userId="e7bf32543d0fcc11" providerId="LiveId" clId="{AE0673DC-F423-4DDB-B07E-623B0F568907}" dt="2022-11-01T06:20:36.354" v="182" actId="700"/>
          <ac:spMkLst>
            <pc:docMk/>
            <pc:sldMk cId="3220595055" sldId="264"/>
            <ac:spMk id="17" creationId="{BAF57552-714C-0B08-515D-AA515C6ECC40}"/>
          </ac:spMkLst>
        </pc:spChg>
        <pc:picChg chg="add del mod">
          <ac:chgData name="Ярослав Вуйко" userId="e7bf32543d0fcc11" providerId="LiveId" clId="{AE0673DC-F423-4DDB-B07E-623B0F568907}" dt="2022-11-01T05:59:38.026" v="77" actId="478"/>
          <ac:picMkLst>
            <pc:docMk/>
            <pc:sldMk cId="3220595055" sldId="264"/>
            <ac:picMk id="6" creationId="{77ADEDEC-C7EE-72AE-0DDC-F4E27419B2CC}"/>
          </ac:picMkLst>
        </pc:picChg>
        <pc:picChg chg="add mod">
          <ac:chgData name="Ярослав Вуйко" userId="e7bf32543d0fcc11" providerId="LiveId" clId="{AE0673DC-F423-4DDB-B07E-623B0F568907}" dt="2022-11-01T06:40:06.337" v="558"/>
          <ac:picMkLst>
            <pc:docMk/>
            <pc:sldMk cId="3220595055" sldId="264"/>
            <ac:picMk id="8" creationId="{A42C1908-11B7-41F8-A5C1-853792B24390}"/>
          </ac:picMkLst>
        </pc:picChg>
        <pc:picChg chg="add del mod">
          <ac:chgData name="Ярослав Вуйко" userId="e7bf32543d0fcc11" providerId="LiveId" clId="{AE0673DC-F423-4DDB-B07E-623B0F568907}" dt="2022-11-01T05:45:46.510" v="63"/>
          <ac:picMkLst>
            <pc:docMk/>
            <pc:sldMk cId="3220595055" sldId="264"/>
            <ac:picMk id="8" creationId="{A89A527B-3E1D-0B96-6150-CF4B4269E938}"/>
          </ac:picMkLst>
        </pc:picChg>
        <pc:picChg chg="add mod">
          <ac:chgData name="Ярослав Вуйко" userId="e7bf32543d0fcc11" providerId="LiveId" clId="{AE0673DC-F423-4DDB-B07E-623B0F568907}" dt="2022-11-01T06:40:06.337" v="558"/>
          <ac:picMkLst>
            <pc:docMk/>
            <pc:sldMk cId="3220595055" sldId="264"/>
            <ac:picMk id="10" creationId="{1FA39FBC-850F-255B-94D8-6526DAB8B602}"/>
          </ac:picMkLst>
        </pc:picChg>
        <pc:picChg chg="add del mod">
          <ac:chgData name="Ярослав Вуйко" userId="e7bf32543d0fcc11" providerId="LiveId" clId="{AE0673DC-F423-4DDB-B07E-623B0F568907}" dt="2022-11-01T05:45:43.679" v="57"/>
          <ac:picMkLst>
            <pc:docMk/>
            <pc:sldMk cId="3220595055" sldId="264"/>
            <ac:picMk id="10" creationId="{A5C40A87-62B2-413B-8BD2-BC17DBE6F1B4}"/>
          </ac:picMkLst>
        </pc:picChg>
        <pc:picChg chg="add del mod">
          <ac:chgData name="Ярослав Вуйко" userId="e7bf32543d0fcc11" providerId="LiveId" clId="{AE0673DC-F423-4DDB-B07E-623B0F568907}" dt="2022-11-01T06:19:32.554" v="162" actId="21"/>
          <ac:picMkLst>
            <pc:docMk/>
            <pc:sldMk cId="3220595055" sldId="264"/>
            <ac:picMk id="12" creationId="{35594409-FDB2-B932-FCA5-7AE2EBFD6233}"/>
          </ac:picMkLst>
        </pc:picChg>
        <pc:picChg chg="add del mod">
          <ac:chgData name="Ярослав Вуйко" userId="e7bf32543d0fcc11" providerId="LiveId" clId="{AE0673DC-F423-4DDB-B07E-623B0F568907}" dt="2022-11-01T05:59:36.143" v="76" actId="478"/>
          <ac:picMkLst>
            <pc:docMk/>
            <pc:sldMk cId="3220595055" sldId="264"/>
            <ac:picMk id="16" creationId="{D1D5CA69-E2D2-24D4-744F-A6D777D9B336}"/>
          </ac:picMkLst>
        </pc:picChg>
      </pc:sldChg>
      <pc:sldChg chg="modSp modNotes">
        <pc:chgData name="Ярослав Вуйко" userId="e7bf32543d0fcc11" providerId="LiveId" clId="{AE0673DC-F423-4DDB-B07E-623B0F568907}" dt="2022-11-01T06:40:06.337" v="558"/>
        <pc:sldMkLst>
          <pc:docMk/>
          <pc:sldMk cId="711459796" sldId="270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711459796" sldId="270"/>
            <ac:spMk id="4" creationId="{00000000-0000-0000-0000-000000000000}"/>
          </ac:spMkLst>
        </pc:spChg>
      </pc:sldChg>
      <pc:sldChg chg="modSp mod modNotes">
        <pc:chgData name="Ярослав Вуйко" userId="e7bf32543d0fcc11" providerId="LiveId" clId="{AE0673DC-F423-4DDB-B07E-623B0F568907}" dt="2022-11-01T06:40:06.337" v="558"/>
        <pc:sldMkLst>
          <pc:docMk/>
          <pc:sldMk cId="3211877532" sldId="273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3211877532" sldId="273"/>
            <ac:spMk id="14" creationId="{00000000-0000-0000-0000-000000000000}"/>
          </ac:spMkLst>
        </pc:spChg>
      </pc:sldChg>
      <pc:sldChg chg="modSp">
        <pc:chgData name="Ярослав Вуйко" userId="e7bf32543d0fcc11" providerId="LiveId" clId="{AE0673DC-F423-4DDB-B07E-623B0F568907}" dt="2022-11-01T06:40:06.337" v="558"/>
        <pc:sldMkLst>
          <pc:docMk/>
          <pc:sldMk cId="3225716637" sldId="282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3225716637" sldId="282"/>
            <ac:spMk id="2" creationId="{00000000-0000-0000-0000-000000000000}"/>
          </ac:spMkLst>
        </pc:spChg>
        <pc:picChg chg="mod">
          <ac:chgData name="Ярослав Вуйко" userId="e7bf32543d0fcc11" providerId="LiveId" clId="{AE0673DC-F423-4DDB-B07E-623B0F568907}" dt="2022-11-01T06:40:06.337" v="558"/>
          <ac:picMkLst>
            <pc:docMk/>
            <pc:sldMk cId="3225716637" sldId="282"/>
            <ac:picMk id="4" creationId="{00000000-0000-0000-0000-000000000000}"/>
          </ac:picMkLst>
        </pc:picChg>
      </pc:sldChg>
      <pc:sldChg chg="modSp">
        <pc:chgData name="Ярослав Вуйко" userId="e7bf32543d0fcc11" providerId="LiveId" clId="{AE0673DC-F423-4DDB-B07E-623B0F568907}" dt="2022-11-01T06:40:06.337" v="558"/>
        <pc:sldMkLst>
          <pc:docMk/>
          <pc:sldMk cId="1188419337" sldId="283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1188419337" sldId="283"/>
            <ac:spMk id="2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1188419337" sldId="283"/>
            <ac:spMk id="3" creationId="{00000000-0000-0000-0000-000000000000}"/>
          </ac:spMkLst>
        </pc:spChg>
      </pc:sldChg>
      <pc:sldChg chg="modSp">
        <pc:chgData name="Ярослав Вуйко" userId="e7bf32543d0fcc11" providerId="LiveId" clId="{AE0673DC-F423-4DDB-B07E-623B0F568907}" dt="2022-11-01T06:40:06.337" v="558"/>
        <pc:sldMkLst>
          <pc:docMk/>
          <pc:sldMk cId="1129308085" sldId="284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1129308085" sldId="284"/>
            <ac:spMk id="3" creationId="{00000000-0000-0000-0000-000000000000}"/>
          </ac:spMkLst>
        </pc:spChg>
      </pc:sldChg>
      <pc:sldChg chg="modSp">
        <pc:chgData name="Ярослав Вуйко" userId="e7bf32543d0fcc11" providerId="LiveId" clId="{AE0673DC-F423-4DDB-B07E-623B0F568907}" dt="2022-11-01T06:40:06.337" v="558"/>
        <pc:sldMkLst>
          <pc:docMk/>
          <pc:sldMk cId="3517185269" sldId="286"/>
        </pc:sldMkLst>
        <pc:picChg chg="mod">
          <ac:chgData name="Ярослав Вуйко" userId="e7bf32543d0fcc11" providerId="LiveId" clId="{AE0673DC-F423-4DDB-B07E-623B0F568907}" dt="2022-11-01T06:40:06.337" v="558"/>
          <ac:picMkLst>
            <pc:docMk/>
            <pc:sldMk cId="3517185269" sldId="286"/>
            <ac:picMk id="4" creationId="{00000000-0000-0000-0000-000000000000}"/>
          </ac:picMkLst>
        </pc:picChg>
      </pc:sldChg>
      <pc:sldChg chg="modSp">
        <pc:chgData name="Ярослав Вуйко" userId="e7bf32543d0fcc11" providerId="LiveId" clId="{AE0673DC-F423-4DDB-B07E-623B0F568907}" dt="2022-11-01T06:40:06.337" v="558"/>
        <pc:sldMkLst>
          <pc:docMk/>
          <pc:sldMk cId="2341962827" sldId="287"/>
        </pc:sldMkLst>
        <pc:picChg chg="mod">
          <ac:chgData name="Ярослав Вуйко" userId="e7bf32543d0fcc11" providerId="LiveId" clId="{AE0673DC-F423-4DDB-B07E-623B0F568907}" dt="2022-11-01T06:40:06.337" v="558"/>
          <ac:picMkLst>
            <pc:docMk/>
            <pc:sldMk cId="2341962827" sldId="287"/>
            <ac:picMk id="4" creationId="{00000000-0000-0000-0000-000000000000}"/>
          </ac:picMkLst>
        </pc:picChg>
      </pc:sldChg>
      <pc:sldChg chg="modSp">
        <pc:chgData name="Ярослав Вуйко" userId="e7bf32543d0fcc11" providerId="LiveId" clId="{AE0673DC-F423-4DDB-B07E-623B0F568907}" dt="2022-11-01T06:40:06.337" v="558"/>
        <pc:sldMkLst>
          <pc:docMk/>
          <pc:sldMk cId="1442452954" sldId="288"/>
        </pc:sldMkLst>
        <pc:picChg chg="mod">
          <ac:chgData name="Ярослав Вуйко" userId="e7bf32543d0fcc11" providerId="LiveId" clId="{AE0673DC-F423-4DDB-B07E-623B0F568907}" dt="2022-11-01T06:40:06.337" v="558"/>
          <ac:picMkLst>
            <pc:docMk/>
            <pc:sldMk cId="1442452954" sldId="288"/>
            <ac:picMk id="4" creationId="{00000000-0000-0000-0000-000000000000}"/>
          </ac:picMkLst>
        </pc:picChg>
      </pc:sldChg>
      <pc:sldChg chg="modSp">
        <pc:chgData name="Ярослав Вуйко" userId="e7bf32543d0fcc11" providerId="LiveId" clId="{AE0673DC-F423-4DDB-B07E-623B0F568907}" dt="2022-11-01T06:40:06.337" v="558"/>
        <pc:sldMkLst>
          <pc:docMk/>
          <pc:sldMk cId="1783845519" sldId="289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1783845519" sldId="289"/>
            <ac:spMk id="2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1783845519" sldId="289"/>
            <ac:spMk id="3" creationId="{00000000-0000-0000-0000-000000000000}"/>
          </ac:spMkLst>
        </pc:spChg>
      </pc:sldChg>
      <pc:sldChg chg="modSp">
        <pc:chgData name="Ярослав Вуйко" userId="e7bf32543d0fcc11" providerId="LiveId" clId="{AE0673DC-F423-4DDB-B07E-623B0F568907}" dt="2022-11-01T06:40:06.337" v="558"/>
        <pc:sldMkLst>
          <pc:docMk/>
          <pc:sldMk cId="3383880908" sldId="291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3383880908" sldId="291"/>
            <ac:spMk id="2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3383880908" sldId="291"/>
            <ac:spMk id="3" creationId="{00000000-0000-0000-0000-000000000000}"/>
          </ac:spMkLst>
        </pc:spChg>
      </pc:sldChg>
      <pc:sldChg chg="modSp ord">
        <pc:chgData name="Ярослав Вуйко" userId="e7bf32543d0fcc11" providerId="LiveId" clId="{AE0673DC-F423-4DDB-B07E-623B0F568907}" dt="2022-11-01T06:40:06.337" v="558"/>
        <pc:sldMkLst>
          <pc:docMk/>
          <pc:sldMk cId="3150316600" sldId="292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3150316600" sldId="292"/>
            <ac:spMk id="3" creationId="{00000000-0000-0000-0000-000000000000}"/>
          </ac:spMkLst>
        </pc:spChg>
      </pc:sldChg>
      <pc:sldChg chg="modSp modNotes">
        <pc:chgData name="Ярослав Вуйко" userId="e7bf32543d0fcc11" providerId="LiveId" clId="{AE0673DC-F423-4DDB-B07E-623B0F568907}" dt="2022-11-01T06:40:06.337" v="558"/>
        <pc:sldMkLst>
          <pc:docMk/>
          <pc:sldMk cId="4187384002" sldId="293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187384002" sldId="293"/>
            <ac:spMk id="4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187384002" sldId="293"/>
            <ac:spMk id="5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187384002" sldId="293"/>
            <ac:spMk id="7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187384002" sldId="293"/>
            <ac:spMk id="9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187384002" sldId="293"/>
            <ac:spMk id="10" creationId="{00000000-0000-0000-0000-000000000000}"/>
          </ac:spMkLst>
        </pc:spChg>
      </pc:sldChg>
      <pc:sldChg chg="modSp modNotes">
        <pc:chgData name="Ярослав Вуйко" userId="e7bf32543d0fcc11" providerId="LiveId" clId="{AE0673DC-F423-4DDB-B07E-623B0F568907}" dt="2022-11-01T06:40:06.337" v="558"/>
        <pc:sldMkLst>
          <pc:docMk/>
          <pc:sldMk cId="3889526784" sldId="295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3889526784" sldId="295"/>
            <ac:spMk id="14" creationId="{00000000-0000-0000-0000-000000000000}"/>
          </ac:spMkLst>
        </pc:spChg>
      </pc:sldChg>
      <pc:sldChg chg="modSp mod">
        <pc:chgData name="Ярослав Вуйко" userId="e7bf32543d0fcc11" providerId="LiveId" clId="{AE0673DC-F423-4DDB-B07E-623B0F568907}" dt="2022-11-01T06:40:06.337" v="558"/>
        <pc:sldMkLst>
          <pc:docMk/>
          <pc:sldMk cId="2464205757" sldId="296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2464205757" sldId="296"/>
            <ac:spMk id="2" creationId="{00000000-0000-0000-0000-000000000000}"/>
          </ac:spMkLst>
        </pc:spChg>
      </pc:sldChg>
      <pc:sldChg chg="modSp mod">
        <pc:chgData name="Ярослав Вуйко" userId="e7bf32543d0fcc11" providerId="LiveId" clId="{AE0673DC-F423-4DDB-B07E-623B0F568907}" dt="2022-11-01T06:40:06.337" v="558"/>
        <pc:sldMkLst>
          <pc:docMk/>
          <pc:sldMk cId="4109929331" sldId="297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109929331" sldId="297"/>
            <ac:spMk id="2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4109929331" sldId="297"/>
            <ac:spMk id="3" creationId="{00000000-0000-0000-0000-000000000000}"/>
          </ac:spMkLst>
        </pc:spChg>
      </pc:sldChg>
      <pc:sldChg chg="modSp modNotes">
        <pc:chgData name="Ярослав Вуйко" userId="e7bf32543d0fcc11" providerId="LiveId" clId="{AE0673DC-F423-4DDB-B07E-623B0F568907}" dt="2022-11-01T06:40:06.337" v="558"/>
        <pc:sldMkLst>
          <pc:docMk/>
          <pc:sldMk cId="2091698608" sldId="298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2091698608" sldId="298"/>
            <ac:spMk id="4" creationId="{00000000-0000-0000-0000-000000000000}"/>
          </ac:spMkLst>
        </pc:spChg>
      </pc:sldChg>
      <pc:sldChg chg="addSp delSp modSp mod ord modClrScheme chgLayout modNotes">
        <pc:chgData name="Ярослав Вуйко" userId="e7bf32543d0fcc11" providerId="LiveId" clId="{AE0673DC-F423-4DDB-B07E-623B0F568907}" dt="2022-11-01T06:40:06.337" v="558"/>
        <pc:sldMkLst>
          <pc:docMk/>
          <pc:sldMk cId="120729070" sldId="299"/>
        </pc:sld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k cId="120729070" sldId="299"/>
            <ac:spMk id="2" creationId="{00000000-0000-0000-0000-000000000000}"/>
          </ac:spMkLst>
        </pc:spChg>
        <pc:spChg chg="del">
          <ac:chgData name="Ярослав Вуйко" userId="e7bf32543d0fcc11" providerId="LiveId" clId="{AE0673DC-F423-4DDB-B07E-623B0F568907}" dt="2022-11-01T04:17:01.997" v="0"/>
          <ac:spMkLst>
            <pc:docMk/>
            <pc:sldMk cId="120729070" sldId="299"/>
            <ac:spMk id="4" creationId="{00000000-0000-0000-0000-000000000000}"/>
          </ac:spMkLst>
        </pc:spChg>
        <pc:spChg chg="add del mod">
          <ac:chgData name="Ярослав Вуйко" userId="e7bf32543d0fcc11" providerId="LiveId" clId="{AE0673DC-F423-4DDB-B07E-623B0F568907}" dt="2022-11-01T04:17:14.635" v="15" actId="26606"/>
          <ac:spMkLst>
            <pc:docMk/>
            <pc:sldMk cId="120729070" sldId="299"/>
            <ac:spMk id="5" creationId="{00000000-0000-0000-0000-000000000000}"/>
          </ac:spMkLst>
        </pc:spChg>
        <pc:spChg chg="add del mod">
          <ac:chgData name="Ярослав Вуйко" userId="e7bf32543d0fcc11" providerId="LiveId" clId="{AE0673DC-F423-4DDB-B07E-623B0F568907}" dt="2022-11-01T04:17:11.284" v="8" actId="26606"/>
          <ac:spMkLst>
            <pc:docMk/>
            <pc:sldMk cId="120729070" sldId="299"/>
            <ac:spMk id="11" creationId="{0BA78A32-B3B9-E9DE-ACA5-682D41C1652B}"/>
          </ac:spMkLst>
        </pc:spChg>
        <pc:spChg chg="add del mod">
          <ac:chgData name="Ярослав Вуйко" userId="e7bf32543d0fcc11" providerId="LiveId" clId="{AE0673DC-F423-4DDB-B07E-623B0F568907}" dt="2022-11-01T04:17:11.759" v="10" actId="26606"/>
          <ac:spMkLst>
            <pc:docMk/>
            <pc:sldMk cId="120729070" sldId="299"/>
            <ac:spMk id="13" creationId="{EECE4D1C-C93C-45C0-9849-8C5DA8E34049}"/>
          </ac:spMkLst>
        </pc:spChg>
        <pc:spChg chg="add del">
          <ac:chgData name="Ярослав Вуйко" userId="e7bf32543d0fcc11" providerId="LiveId" clId="{AE0673DC-F423-4DDB-B07E-623B0F568907}" dt="2022-11-01T04:17:12.493" v="12" actId="26606"/>
          <ac:spMkLst>
            <pc:docMk/>
            <pc:sldMk cId="120729070" sldId="299"/>
            <ac:spMk id="15" creationId="{C1D70F4A-FAFB-7BBA-AFCA-57D2F94AAF12}"/>
          </ac:spMkLst>
        </pc:spChg>
        <pc:spChg chg="add del mod">
          <ac:chgData name="Ярослав Вуйко" userId="e7bf32543d0fcc11" providerId="LiveId" clId="{AE0673DC-F423-4DDB-B07E-623B0F568907}" dt="2022-11-01T04:17:14.634" v="14" actId="26606"/>
          <ac:spMkLst>
            <pc:docMk/>
            <pc:sldMk cId="120729070" sldId="299"/>
            <ac:spMk id="17" creationId="{59571C74-0A77-4C50-CFAD-14636B28C2ED}"/>
          </ac:spMkLst>
        </pc:spChg>
        <pc:picChg chg="add mod">
          <ac:chgData name="Ярослав Вуйко" userId="e7bf32543d0fcc11" providerId="LiveId" clId="{AE0673DC-F423-4DDB-B07E-623B0F568907}" dt="2022-11-01T06:40:06.337" v="558"/>
          <ac:picMkLst>
            <pc:docMk/>
            <pc:sldMk cId="120729070" sldId="299"/>
            <ac:picMk id="6" creationId="{CF4D3028-C9F0-DADD-A677-2BF4351079E1}"/>
          </ac:picMkLst>
        </pc:picChg>
      </pc:sldChg>
      <pc:sldChg chg="addSp delSp modSp new mod modClrScheme chgLayout">
        <pc:chgData name="Ярослав Вуйко" userId="e7bf32543d0fcc11" providerId="LiveId" clId="{AE0673DC-F423-4DDB-B07E-623B0F568907}" dt="2022-11-01T06:40:06.337" v="558"/>
        <pc:sldMkLst>
          <pc:docMk/>
          <pc:sldMk cId="2773519140" sldId="300"/>
        </pc:sldMkLst>
        <pc:spChg chg="del mod ord">
          <ac:chgData name="Ярослав Вуйко" userId="e7bf32543d0fcc11" providerId="LiveId" clId="{AE0673DC-F423-4DDB-B07E-623B0F568907}" dt="2022-11-01T06:19:42.331" v="164" actId="700"/>
          <ac:spMkLst>
            <pc:docMk/>
            <pc:sldMk cId="2773519140" sldId="300"/>
            <ac:spMk id="2" creationId="{9E8AA214-DFFB-5B53-E8AA-26869748CAB8}"/>
          </ac:spMkLst>
        </pc:spChg>
        <pc:spChg chg="del">
          <ac:chgData name="Ярослав Вуйко" userId="e7bf32543d0fcc11" providerId="LiveId" clId="{AE0673DC-F423-4DDB-B07E-623B0F568907}" dt="2022-11-01T06:19:42.331" v="164" actId="700"/>
          <ac:spMkLst>
            <pc:docMk/>
            <pc:sldMk cId="2773519140" sldId="300"/>
            <ac:spMk id="3" creationId="{FED643E0-6EFD-3C7A-67A0-D4CFF500E306}"/>
          </ac:spMkLst>
        </pc:spChg>
        <pc:spChg chg="del mod ord">
          <ac:chgData name="Ярослав Вуйко" userId="e7bf32543d0fcc11" providerId="LiveId" clId="{AE0673DC-F423-4DDB-B07E-623B0F568907}" dt="2022-11-01T06:19:42.331" v="164" actId="700"/>
          <ac:spMkLst>
            <pc:docMk/>
            <pc:sldMk cId="2773519140" sldId="300"/>
            <ac:spMk id="4" creationId="{27C361DF-44E5-C774-01D9-5DB731C92723}"/>
          </ac:spMkLst>
        </pc:spChg>
        <pc:spChg chg="del">
          <ac:chgData name="Ярослав Вуйко" userId="e7bf32543d0fcc11" providerId="LiveId" clId="{AE0673DC-F423-4DDB-B07E-623B0F568907}" dt="2022-11-01T06:19:42.331" v="164" actId="700"/>
          <ac:spMkLst>
            <pc:docMk/>
            <pc:sldMk cId="2773519140" sldId="300"/>
            <ac:spMk id="5" creationId="{EBD3E427-6275-C524-02F3-B0759C8B6A66}"/>
          </ac:spMkLst>
        </pc:spChg>
        <pc:spChg chg="del">
          <ac:chgData name="Ярослав Вуйко" userId="e7bf32543d0fcc11" providerId="LiveId" clId="{AE0673DC-F423-4DDB-B07E-623B0F568907}" dt="2022-11-01T06:19:42.331" v="164" actId="700"/>
          <ac:spMkLst>
            <pc:docMk/>
            <pc:sldMk cId="2773519140" sldId="300"/>
            <ac:spMk id="6" creationId="{39858BBA-49B3-FCA0-A428-C1F1520D093D}"/>
          </ac:spMkLst>
        </pc:spChg>
        <pc:spChg chg="add del mod ord">
          <ac:chgData name="Ярослав Вуйко" userId="e7bf32543d0fcc11" providerId="LiveId" clId="{AE0673DC-F423-4DDB-B07E-623B0F568907}" dt="2022-11-01T06:19:51.095" v="168" actId="478"/>
          <ac:spMkLst>
            <pc:docMk/>
            <pc:sldMk cId="2773519140" sldId="300"/>
            <ac:spMk id="7" creationId="{ED40560B-950A-B373-B108-45FEB339A087}"/>
          </ac:spMkLst>
        </pc:spChg>
        <pc:spChg chg="add del mod ord">
          <ac:chgData name="Ярослав Вуйко" userId="e7bf32543d0fcc11" providerId="LiveId" clId="{AE0673DC-F423-4DDB-B07E-623B0F568907}" dt="2022-11-01T06:19:44.698" v="165"/>
          <ac:spMkLst>
            <pc:docMk/>
            <pc:sldMk cId="2773519140" sldId="300"/>
            <ac:spMk id="8" creationId="{F535FB48-14ED-610F-551D-FB72A11A1D6E}"/>
          </ac:spMkLst>
        </pc:spChg>
        <pc:spChg chg="add mod">
          <ac:chgData name="Ярослав Вуйко" userId="e7bf32543d0fcc11" providerId="LiveId" clId="{AE0673DC-F423-4DDB-B07E-623B0F568907}" dt="2022-11-01T06:40:06.337" v="558"/>
          <ac:spMkLst>
            <pc:docMk/>
            <pc:sldMk cId="2773519140" sldId="300"/>
            <ac:spMk id="11" creationId="{E767C245-7D5B-596F-760F-946FA2A080E1}"/>
          </ac:spMkLst>
        </pc:spChg>
        <pc:picChg chg="add mod">
          <ac:chgData name="Ярослав Вуйко" userId="e7bf32543d0fcc11" providerId="LiveId" clId="{AE0673DC-F423-4DDB-B07E-623B0F568907}" dt="2022-11-01T06:40:06.337" v="558"/>
          <ac:picMkLst>
            <pc:docMk/>
            <pc:sldMk cId="2773519140" sldId="300"/>
            <ac:picMk id="9" creationId="{C0E3390B-BBD1-B947-51AF-793BD64AA5A3}"/>
          </ac:picMkLst>
        </pc:picChg>
        <pc:picChg chg="add del mod">
          <ac:chgData name="Ярослав Вуйко" userId="e7bf32543d0fcc11" providerId="LiveId" clId="{AE0673DC-F423-4DDB-B07E-623B0F568907}" dt="2022-11-01T06:19:46.587" v="167" actId="478"/>
          <ac:picMkLst>
            <pc:docMk/>
            <pc:sldMk cId="2773519140" sldId="300"/>
            <ac:picMk id="10" creationId="{F149914E-E118-A33A-C481-F71B46447E7F}"/>
          </ac:picMkLst>
        </pc:picChg>
      </pc:sldChg>
      <pc:sldChg chg="addSp delSp modSp new mod setBg modClrScheme chgLayout">
        <pc:chgData name="Ярослав Вуйко" userId="e7bf32543d0fcc11" providerId="LiveId" clId="{AE0673DC-F423-4DDB-B07E-623B0F568907}" dt="2022-11-01T06:40:20.921" v="562" actId="14100"/>
        <pc:sldMkLst>
          <pc:docMk/>
          <pc:sldMk cId="2543647615" sldId="301"/>
        </pc:sldMkLst>
        <pc:spChg chg="del">
          <ac:chgData name="Ярослав Вуйко" userId="e7bf32543d0fcc11" providerId="LiveId" clId="{AE0673DC-F423-4DDB-B07E-623B0F568907}" dt="2022-11-01T06:33:56.772" v="303" actId="700"/>
          <ac:spMkLst>
            <pc:docMk/>
            <pc:sldMk cId="2543647615" sldId="301"/>
            <ac:spMk id="2" creationId="{9D23D528-6924-6ABC-48A9-BD8E3A36602B}"/>
          </ac:spMkLst>
        </pc:spChg>
        <pc:spChg chg="del">
          <ac:chgData name="Ярослав Вуйко" userId="e7bf32543d0fcc11" providerId="LiveId" clId="{AE0673DC-F423-4DDB-B07E-623B0F568907}" dt="2022-11-01T06:33:56.772" v="303" actId="700"/>
          <ac:spMkLst>
            <pc:docMk/>
            <pc:sldMk cId="2543647615" sldId="301"/>
            <ac:spMk id="3" creationId="{32078C2E-5670-51E4-4CB9-2B8BF5A2DD8A}"/>
          </ac:spMkLst>
        </pc:spChg>
        <pc:picChg chg="add mod">
          <ac:chgData name="Ярослав Вуйко" userId="e7bf32543d0fcc11" providerId="LiveId" clId="{AE0673DC-F423-4DDB-B07E-623B0F568907}" dt="2022-11-01T06:40:19.021" v="561" actId="14100"/>
          <ac:picMkLst>
            <pc:docMk/>
            <pc:sldMk cId="2543647615" sldId="301"/>
            <ac:picMk id="5" creationId="{8F9C4099-C1A0-0D1B-73BF-E62D82F115FB}"/>
          </ac:picMkLst>
        </pc:picChg>
        <pc:picChg chg="add mod">
          <ac:chgData name="Ярослав Вуйко" userId="e7bf32543d0fcc11" providerId="LiveId" clId="{AE0673DC-F423-4DDB-B07E-623B0F568907}" dt="2022-11-01T06:40:20.921" v="562" actId="14100"/>
          <ac:picMkLst>
            <pc:docMk/>
            <pc:sldMk cId="2543647615" sldId="301"/>
            <ac:picMk id="7" creationId="{A43ECCCE-B6F9-0530-A812-B2AFFD199B4D}"/>
          </ac:picMkLst>
        </pc:picChg>
        <pc:picChg chg="add mod">
          <ac:chgData name="Ярослав Вуйко" userId="e7bf32543d0fcc11" providerId="LiveId" clId="{AE0673DC-F423-4DDB-B07E-623B0F568907}" dt="2022-11-01T06:40:15.831" v="560" actId="14100"/>
          <ac:picMkLst>
            <pc:docMk/>
            <pc:sldMk cId="2543647615" sldId="301"/>
            <ac:picMk id="9" creationId="{060F44AC-3696-7DD4-8782-9F598D60EB32}"/>
          </ac:picMkLst>
        </pc:picChg>
        <pc:picChg chg="add mod">
          <ac:chgData name="Ярослав Вуйко" userId="e7bf32543d0fcc11" providerId="LiveId" clId="{AE0673DC-F423-4DDB-B07E-623B0F568907}" dt="2022-11-01T06:40:12.628" v="559" actId="14100"/>
          <ac:picMkLst>
            <pc:docMk/>
            <pc:sldMk cId="2543647615" sldId="301"/>
            <ac:picMk id="11" creationId="{5EC93F66-AF1C-E6E4-C339-D9FFF260C39B}"/>
          </ac:picMkLst>
        </pc:picChg>
        <pc:picChg chg="add del mod">
          <ac:chgData name="Ярослав Вуйко" userId="e7bf32543d0fcc11" providerId="LiveId" clId="{AE0673DC-F423-4DDB-B07E-623B0F568907}" dt="2022-11-01T06:38:17.375" v="545" actId="478"/>
          <ac:picMkLst>
            <pc:docMk/>
            <pc:sldMk cId="2543647615" sldId="301"/>
            <ac:picMk id="12" creationId="{1CDED9F7-01D8-2A13-E21E-87C2650BE3B4}"/>
          </ac:picMkLst>
        </pc:picChg>
      </pc:sldChg>
      <pc:sldMasterChg chg="modSp modSldLayout">
        <pc:chgData name="Ярослав Вуйко" userId="e7bf32543d0fcc11" providerId="LiveId" clId="{AE0673DC-F423-4DDB-B07E-623B0F568907}" dt="2022-11-01T06:40:06.337" v="558"/>
        <pc:sldMasterMkLst>
          <pc:docMk/>
          <pc:sldMasterMk cId="0" sldId="2147483660"/>
        </pc:sldMasterMkLst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asterMk cId="0" sldId="2147483660"/>
            <ac:spMk id="2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asterMk cId="0" sldId="2147483660"/>
            <ac:spMk id="4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asterMk cId="0" sldId="2147483660"/>
            <ac:spMk id="5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asterMk cId="0" sldId="2147483660"/>
            <ac:spMk id="6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asterMk cId="0" sldId="2147483660"/>
            <ac:spMk id="17" creationId="{00000000-0000-0000-0000-000000000000}"/>
          </ac:spMkLst>
        </pc:spChg>
        <pc:spChg chg="mod">
          <ac:chgData name="Ярослав Вуйко" userId="e7bf32543d0fcc11" providerId="LiveId" clId="{AE0673DC-F423-4DDB-B07E-623B0F568907}" dt="2022-11-01T06:40:06.337" v="558"/>
          <ac:spMkLst>
            <pc:docMk/>
            <pc:sldMasterMk cId="0" sldId="2147483660"/>
            <ac:spMk id="38" creationId="{00000000-0000-0000-0000-000000000000}"/>
          </ac:spMkLst>
        </pc:spChg>
        <pc:picChg chg="mod">
          <ac:chgData name="Ярослав Вуйко" userId="e7bf32543d0fcc11" providerId="LiveId" clId="{AE0673DC-F423-4DDB-B07E-623B0F568907}" dt="2022-11-01T06:40:06.337" v="558"/>
          <ac:picMkLst>
            <pc:docMk/>
            <pc:sldMasterMk cId="0" sldId="2147483660"/>
            <ac:picMk id="13" creationId="{00000000-0000-0000-0000-000000000000}"/>
          </ac:picMkLst>
        </pc:picChg>
        <pc:sldLayoutChg chg="modSp">
          <pc:chgData name="Ярослав Вуйко" userId="e7bf32543d0fcc11" providerId="LiveId" clId="{AE0673DC-F423-4DDB-B07E-623B0F568907}" dt="2022-11-01T06:40:06.337" v="558"/>
          <pc:sldLayoutMkLst>
            <pc:docMk/>
            <pc:sldMasterMk cId="0" sldId="2147483660"/>
            <pc:sldLayoutMk cId="0" sldId="2147483661"/>
          </pc:sldLayoutMkLst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1"/>
              <ac:spMk id="2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1"/>
              <ac:spMk id="3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1"/>
              <ac:spMk id="13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1"/>
              <ac:spMk id="15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1"/>
              <ac:spMk id="20" creationId="{00000000-0000-0000-0000-000000000000}"/>
            </ac:spMkLst>
          </pc:spChg>
          <pc:picChg chg="mod">
            <ac:chgData name="Ярослав Вуйко" userId="e7bf32543d0fcc11" providerId="LiveId" clId="{AE0673DC-F423-4DDB-B07E-623B0F568907}" dt="2022-11-01T06:40:06.337" v="558"/>
            <ac:picMkLst>
              <pc:docMk/>
              <pc:sldMasterMk cId="0" sldId="2147483660"/>
              <pc:sldLayoutMk cId="0" sldId="2147483661"/>
              <ac:picMk id="17" creationId="{00000000-0000-0000-0000-000000000000}"/>
            </ac:picMkLst>
          </pc:picChg>
        </pc:sldLayoutChg>
        <pc:sldLayoutChg chg="modSp">
          <pc:chgData name="Ярослав Вуйко" userId="e7bf32543d0fcc11" providerId="LiveId" clId="{AE0673DC-F423-4DDB-B07E-623B0F568907}" dt="2022-11-01T06:40:06.337" v="558"/>
          <pc:sldLayoutMkLst>
            <pc:docMk/>
            <pc:sldMasterMk cId="0" sldId="2147483660"/>
            <pc:sldLayoutMk cId="0" sldId="2147483664"/>
          </pc:sldLayoutMkLst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4"/>
              <ac:spMk id="2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4"/>
              <ac:spMk id="3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4"/>
              <ac:spMk id="16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4"/>
              <ac:spMk id="18" creationId="{00000000-0000-0000-0000-000000000000}"/>
            </ac:spMkLst>
          </pc:spChg>
          <pc:picChg chg="mod">
            <ac:chgData name="Ярослав Вуйко" userId="e7bf32543d0fcc11" providerId="LiveId" clId="{AE0673DC-F423-4DDB-B07E-623B0F568907}" dt="2022-11-01T06:40:06.337" v="558"/>
            <ac:picMkLst>
              <pc:docMk/>
              <pc:sldMasterMk cId="0" sldId="2147483660"/>
              <pc:sldLayoutMk cId="0" sldId="2147483664"/>
              <ac:picMk id="14" creationId="{00000000-0000-0000-0000-000000000000}"/>
            </ac:picMkLst>
          </pc:picChg>
        </pc:sldLayoutChg>
        <pc:sldLayoutChg chg="modSp">
          <pc:chgData name="Ярослав Вуйко" userId="e7bf32543d0fcc11" providerId="LiveId" clId="{AE0673DC-F423-4DDB-B07E-623B0F568907}" dt="2022-11-01T06:40:06.337" v="558"/>
          <pc:sldLayoutMkLst>
            <pc:docMk/>
            <pc:sldMasterMk cId="0" sldId="2147483660"/>
            <pc:sldLayoutMk cId="0" sldId="2147483665"/>
          </pc:sldLayoutMkLst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</pc:sldLayoutChg>
        <pc:sldLayoutChg chg="modSp">
          <pc:chgData name="Ярослав Вуйко" userId="e7bf32543d0fcc11" providerId="LiveId" clId="{AE0673DC-F423-4DDB-B07E-623B0F568907}" dt="2022-11-01T06:40:06.337" v="558"/>
          <pc:sldLayoutMkLst>
            <pc:docMk/>
            <pc:sldMasterMk cId="0" sldId="2147483660"/>
            <pc:sldLayoutMk cId="0" sldId="2147483666"/>
          </pc:sldLayoutMkLst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6"/>
              <ac:spMk id="3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6"/>
              <ac:spMk id="4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6"/>
              <ac:spMk id="5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6"/>
              <ac:spMk id="6" creationId="{00000000-0000-0000-0000-000000000000}"/>
            </ac:spMkLst>
          </pc:spChg>
        </pc:sldLayoutChg>
        <pc:sldLayoutChg chg="modSp">
          <pc:chgData name="Ярослав Вуйко" userId="e7bf32543d0fcc11" providerId="LiveId" clId="{AE0673DC-F423-4DDB-B07E-623B0F568907}" dt="2022-11-01T06:40:06.337" v="558"/>
          <pc:sldLayoutMkLst>
            <pc:docMk/>
            <pc:sldMasterMk cId="0" sldId="2147483660"/>
            <pc:sldLayoutMk cId="0" sldId="2147483668"/>
          </pc:sldLayoutMkLst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8"/>
              <ac:spMk id="5" creationId="{00000000-0000-0000-0000-000000000000}"/>
            </ac:spMkLst>
          </pc:spChg>
          <pc:picChg chg="mod">
            <ac:chgData name="Ярослав Вуйко" userId="e7bf32543d0fcc11" providerId="LiveId" clId="{AE0673DC-F423-4DDB-B07E-623B0F568907}" dt="2022-11-01T06:40:06.337" v="558"/>
            <ac:picMkLst>
              <pc:docMk/>
              <pc:sldMasterMk cId="0" sldId="2147483660"/>
              <pc:sldLayoutMk cId="0" sldId="2147483668"/>
              <ac:picMk id="6" creationId="{00000000-0000-0000-0000-000000000000}"/>
            </ac:picMkLst>
          </pc:picChg>
        </pc:sldLayoutChg>
        <pc:sldLayoutChg chg="modSp">
          <pc:chgData name="Ярослав Вуйко" userId="e7bf32543d0fcc11" providerId="LiveId" clId="{AE0673DC-F423-4DDB-B07E-623B0F568907}" dt="2022-11-01T06:40:06.337" v="558"/>
          <pc:sldLayoutMkLst>
            <pc:docMk/>
            <pc:sldMasterMk cId="0" sldId="2147483660"/>
            <pc:sldLayoutMk cId="0" sldId="2147483669"/>
          </pc:sldLayoutMkLst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</pc:sldLayoutChg>
        <pc:sldLayoutChg chg="modSp">
          <pc:chgData name="Ярослав Вуйко" userId="e7bf32543d0fcc11" providerId="LiveId" clId="{AE0673DC-F423-4DDB-B07E-623B0F568907}" dt="2022-11-01T06:40:06.337" v="558"/>
          <pc:sldLayoutMkLst>
            <pc:docMk/>
            <pc:sldMasterMk cId="0" sldId="2147483660"/>
            <pc:sldLayoutMk cId="0" sldId="2147483670"/>
          </pc:sldLayoutMkLst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70"/>
              <ac:spMk id="3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70"/>
              <ac:spMk id="4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70"/>
              <ac:spMk id="9" creationId="{00000000-0000-0000-0000-000000000000}"/>
            </ac:spMkLst>
          </pc:spChg>
        </pc:sldLayoutChg>
        <pc:sldLayoutChg chg="modSp">
          <pc:chgData name="Ярослав Вуйко" userId="e7bf32543d0fcc11" providerId="LiveId" clId="{AE0673DC-F423-4DDB-B07E-623B0F568907}" dt="2022-11-01T06:40:06.337" v="558"/>
          <pc:sldLayoutMkLst>
            <pc:docMk/>
            <pc:sldMasterMk cId="0" sldId="2147483660"/>
            <pc:sldLayoutMk cId="0" sldId="2147483674"/>
          </pc:sldLayoutMkLst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74"/>
              <ac:spMk id="2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74"/>
              <ac:spMk id="3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74"/>
              <ac:spMk id="8" creationId="{00000000-0000-0000-0000-000000000000}"/>
            </ac:spMkLst>
          </pc:spChg>
          <pc:spChg chg="mod">
            <ac:chgData name="Ярослав Вуйко" userId="e7bf32543d0fcc11" providerId="LiveId" clId="{AE0673DC-F423-4DDB-B07E-623B0F568907}" dt="2022-11-01T06:40:06.337" v="558"/>
            <ac:spMkLst>
              <pc:docMk/>
              <pc:sldMasterMk cId="0" sldId="2147483660"/>
              <pc:sldLayoutMk cId="0" sldId="2147483674"/>
              <ac:spMk id="9" creationId="{00000000-0000-0000-0000-000000000000}"/>
            </ac:spMkLst>
          </pc:spChg>
          <pc:picChg chg="mod">
            <ac:chgData name="Ярослав Вуйко" userId="e7bf32543d0fcc11" providerId="LiveId" clId="{AE0673DC-F423-4DDB-B07E-623B0F568907}" dt="2022-11-01T06:40:06.337" v="558"/>
            <ac:picMkLst>
              <pc:docMk/>
              <pc:sldMasterMk cId="0" sldId="2147483660"/>
              <pc:sldLayoutMk cId="0" sldId="2147483674"/>
              <ac:picMk id="7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56BBDE-60CC-4BCA-81DF-6DF2A214747D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58DC92-80B5-49B8-8E83-E27AE15B0FBF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7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96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77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32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98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69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26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1" y="4810567"/>
            <a:ext cx="12192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811" y="1905000"/>
            <a:ext cx="9146381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4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EE068-7402-4898-BC96-861A07B79A84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9" y="4714637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D1FB7-85A1-4968-A176-141AB48EC69E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3" y="0"/>
            <a:ext cx="931696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3" y="1"/>
            <a:ext cx="9221012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7967" y="3333050"/>
            <a:ext cx="6858000" cy="19190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61159" y="685800"/>
            <a:ext cx="1295739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812" y="685800"/>
            <a:ext cx="7462785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E8568-F0F7-4B2A-AAF9-CA74F749D416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0A04C-C960-4BF6-9A19-990360E14D20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5"/>
            <a:ext cx="12192000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759" y="1905000"/>
            <a:ext cx="9145380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809" y="5029200"/>
            <a:ext cx="8231747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5088D-651E-4E2B-B093-A2ADB9078470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9" y="4714637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811" y="1905000"/>
            <a:ext cx="4417703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39" y="1905000"/>
            <a:ext cx="4417703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BC13A-1E14-41F7-9663-6A69A49ED367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4417703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811" y="2743205"/>
            <a:ext cx="4417703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8439" y="1905000"/>
            <a:ext cx="4417703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8439" y="2743205"/>
            <a:ext cx="4417703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1AD8-E792-4F5E-839F-FD57E5D4B939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5AE7A-E51C-4CC0-9444-C159148CF1E4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1" y="1"/>
            <a:ext cx="12192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3F1E2-09B8-459C-A20A-DD603957A16A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5384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6789" y="2087880"/>
            <a:ext cx="5792708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A31F4-19AA-476D-B02A-EF2027E94612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811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707326" y="2087880"/>
            <a:ext cx="5786485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5276" y="3429000"/>
            <a:ext cx="2743915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08098-38C2-46E8-BE76-843E09DA60C7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11" y="189723"/>
            <a:ext cx="9146381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1628781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1" y="1535913"/>
            <a:ext cx="12192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1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813" y="6420898"/>
            <a:ext cx="701222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11018" y="6420898"/>
            <a:ext cx="964287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C8FBB3-38E1-44B7-BEC6-5DBA43328B23}" type="datetime1">
              <a:rPr lang="ru-RU" smtClean="0"/>
              <a:t>02.11.2022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9" y="1470261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764704"/>
            <a:ext cx="9144000" cy="3024336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/>
              <a:t>Повышение </a:t>
            </a:r>
            <a:br>
              <a:rPr lang="ru-RU" b="1" dirty="0"/>
            </a:br>
            <a:r>
              <a:rPr lang="ru-RU" b="1" dirty="0"/>
              <a:t>квалификации адвокатов </a:t>
            </a:r>
            <a:br>
              <a:rPr lang="ru-RU" b="1" dirty="0"/>
            </a:br>
            <a:r>
              <a:rPr lang="ru-RU" b="1" dirty="0"/>
              <a:t>в Республике Казахстан. </a:t>
            </a:r>
            <a:br>
              <a:rPr lang="ru-RU" b="1" dirty="0"/>
            </a:br>
            <a:r>
              <a:rPr lang="ru-RU" b="1" dirty="0"/>
              <a:t>Опыт и перспективы.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4869160"/>
            <a:ext cx="8229600" cy="1440160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/>
              <a:t>Гульнар </a:t>
            </a:r>
            <a:r>
              <a:rPr lang="ru-RU" b="1" dirty="0" err="1"/>
              <a:t>Байгазина</a:t>
            </a:r>
            <a:r>
              <a:rPr lang="ru-RU" b="1" dirty="0"/>
              <a:t>, </a:t>
            </a:r>
          </a:p>
          <a:p>
            <a:pPr rtl="0"/>
            <a:r>
              <a:rPr lang="ru-RU" b="1" dirty="0"/>
              <a:t>член Президиума РКА, Руководитель Центра стажировки и повышения квалификации АГКА </a:t>
            </a:r>
          </a:p>
          <a:p>
            <a:pPr rtl="0"/>
            <a:r>
              <a:rPr lang="ru-RU" b="1" dirty="0"/>
              <a:t>04.11.2022 						    г. Ташкент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" y="0"/>
            <a:ext cx="1218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" y="0"/>
            <a:ext cx="1218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" y="0"/>
            <a:ext cx="1218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189728"/>
            <a:ext cx="9144000" cy="935021"/>
          </a:xfrm>
        </p:spPr>
        <p:txBody>
          <a:bodyPr/>
          <a:lstStyle/>
          <a:p>
            <a:pPr algn="ctr"/>
            <a:r>
              <a:rPr lang="ru-RU" b="1" dirty="0"/>
              <a:t>Обратная связь членов коллегии с АГКА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05000"/>
            <a:ext cx="997260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■	</a:t>
            </a:r>
            <a:r>
              <a:rPr lang="ru-RU" sz="2600" dirty="0"/>
              <a:t>Участие в анкетировании адвокатов</a:t>
            </a:r>
          </a:p>
          <a:p>
            <a:pPr marL="0" indent="0" algn="just">
              <a:buNone/>
            </a:pPr>
            <a:r>
              <a:rPr lang="ru-RU" sz="2600" dirty="0"/>
              <a:t>■	Сбор предложений и идей</a:t>
            </a:r>
          </a:p>
          <a:p>
            <a:pPr marL="0" indent="0" algn="just">
              <a:buNone/>
            </a:pPr>
            <a:r>
              <a:rPr lang="ru-RU" sz="2600" dirty="0"/>
              <a:t>■	Участие в разработке актов локального регулирования</a:t>
            </a:r>
          </a:p>
          <a:p>
            <a:pPr marL="0" indent="0" algn="just">
              <a:buNone/>
            </a:pPr>
            <a:r>
              <a:rPr lang="ru-RU" sz="2600" dirty="0"/>
              <a:t>■	Организация сотрудничества с возможными партнерами</a:t>
            </a:r>
          </a:p>
          <a:p>
            <a:pPr marL="0" indent="0" algn="just">
              <a:buNone/>
            </a:pPr>
            <a:r>
              <a:rPr lang="ru-RU" sz="2600" dirty="0"/>
              <a:t>■	Анализ зарубежного опыта и его имплементация в АГКА</a:t>
            </a:r>
          </a:p>
          <a:p>
            <a:pPr marL="0" indent="0" algn="just">
              <a:buNone/>
            </a:pPr>
            <a:r>
              <a:rPr lang="ru-RU" sz="2600" dirty="0"/>
              <a:t>■	Личное участие в организации процесса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3838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144000" cy="128857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Дальнейшие пути и направления совершенствования работы Центра. </a:t>
            </a:r>
            <a:br>
              <a:rPr lang="ru-RU" sz="3000" b="1" dirty="0"/>
            </a:br>
            <a:r>
              <a:rPr lang="ru-RU" sz="3000" b="1" dirty="0"/>
              <a:t>Результаты опроса: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905000"/>
            <a:ext cx="10009112" cy="46923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Большинство опрошенных адвокатов высказалось за проведение занятий по повышению квалификации </a:t>
            </a:r>
            <a:r>
              <a:rPr lang="ru-RU" b="1" dirty="0"/>
              <a:t>силами адвокатского сообщества </a:t>
            </a:r>
            <a:r>
              <a:rPr lang="ru-RU" dirty="0"/>
              <a:t>в основном в субботние дни</a:t>
            </a:r>
          </a:p>
          <a:p>
            <a:r>
              <a:rPr lang="ru-RU" dirty="0"/>
              <a:t>Проводить повышение квалификации </a:t>
            </a:r>
            <a:r>
              <a:rPr lang="ru-RU" b="1" dirty="0"/>
              <a:t>одним курсом, </a:t>
            </a:r>
            <a:r>
              <a:rPr lang="ru-RU" dirty="0"/>
              <a:t>направленным на отработку конкретных навыков;</a:t>
            </a:r>
          </a:p>
          <a:p>
            <a:r>
              <a:rPr lang="ru-RU" dirty="0"/>
              <a:t>Лекции, семинары и тренинги являются </a:t>
            </a:r>
            <a:r>
              <a:rPr lang="ru-RU" b="1" dirty="0"/>
              <a:t>предпочтительной формой обучения;</a:t>
            </a:r>
          </a:p>
          <a:p>
            <a:r>
              <a:rPr lang="ru-RU" dirty="0"/>
              <a:t>Есть большой интерес к занятиям по вопросам </a:t>
            </a:r>
            <a:r>
              <a:rPr lang="ru-RU" b="1" dirty="0"/>
              <a:t>института специальных знаний (особенности назначения и проведения судебных экспертиз);</a:t>
            </a:r>
          </a:p>
          <a:p>
            <a:r>
              <a:rPr lang="ru-RU" b="1" dirty="0"/>
              <a:t>Наиболее востребованные отрасли права для повышения квалификации: </a:t>
            </a:r>
            <a:r>
              <a:rPr lang="ru-RU" dirty="0"/>
              <a:t>уголовное, уголовно-процессуальное, гражданское, гражданское процессуальное, налоговое, административное право.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1" y="189727"/>
            <a:ext cx="9144000" cy="129506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Организация повышения квалификации в Центре с параллельной аккредитацией </a:t>
            </a:r>
            <a:br>
              <a:rPr lang="ru-RU" b="1" dirty="0"/>
            </a:br>
            <a:r>
              <a:rPr lang="ru-RU" b="1" dirty="0"/>
              <a:t>других субъектов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7409" y="1772816"/>
            <a:ext cx="5173145" cy="432048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/>
              <a:t>Плюсы: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67409" y="2204864"/>
            <a:ext cx="5173145" cy="432048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1. Повышение квалификации адвокатов обеспечивается самим адвокатским сообществом. </a:t>
            </a:r>
          </a:p>
          <a:p>
            <a:pPr marL="0" indent="0">
              <a:buNone/>
            </a:pPr>
            <a:r>
              <a:rPr lang="ru-RU" b="1" dirty="0"/>
              <a:t>2. Организация повышения квалификации осуществляется самими адвокатами  и в интересах самих адвокатов.</a:t>
            </a:r>
          </a:p>
          <a:p>
            <a:pPr marL="0" indent="0">
              <a:buNone/>
            </a:pPr>
            <a:r>
              <a:rPr lang="ru-RU" b="1" dirty="0"/>
              <a:t>3. Существует постоянная обратная связь между адвокатами и центром повышения квалификации адвокатов.</a:t>
            </a:r>
          </a:p>
          <a:p>
            <a:pPr marL="0" indent="0">
              <a:buNone/>
            </a:pPr>
            <a:r>
              <a:rPr lang="ru-RU" b="1" dirty="0"/>
              <a:t>4. Контроль за повышением квалификации адвокатов становится проще, поскольку все  осуществляется на материальной базе и под руководством Президиума коллегии адвокатов.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248400" y="1772816"/>
            <a:ext cx="4416552" cy="432048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/>
              <a:t>Минусы: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248400" y="2204864"/>
            <a:ext cx="5536232" cy="4464496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1. Отсутствие надлежащей материально-технической базы и необходимость приобретения помещения, позволяющего обеспечивать полноценное повышение квалификации адвокатов для постоянно растущего числа адвокатов.</a:t>
            </a:r>
          </a:p>
          <a:p>
            <a:pPr marL="0" indent="0">
              <a:buNone/>
            </a:pPr>
            <a:r>
              <a:rPr lang="ru-RU" b="1" dirty="0"/>
              <a:t>2. Необходимость нести расходы, связанные с привлечением преподавателей.</a:t>
            </a:r>
          </a:p>
          <a:p>
            <a:pPr marL="0" indent="0">
              <a:buNone/>
            </a:pPr>
            <a:r>
              <a:rPr lang="ru-RU" b="1" dirty="0"/>
              <a:t>3. Необходимость повышения заработной платы сотрудникам Центра повышения квалификации в связи увеличением нагрузки. </a:t>
            </a:r>
          </a:p>
          <a:p>
            <a:pPr marL="0" indent="0">
              <a:buNone/>
            </a:pPr>
            <a:r>
              <a:rPr lang="ru-RU" b="1" dirty="0"/>
              <a:t>4. Необходимость нести расходы в связи с ведением бухгалтерии Центра и обеспечением его финансово-хозяйственной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5" y="189722"/>
            <a:ext cx="9540551" cy="1295062"/>
          </a:xfrm>
        </p:spPr>
        <p:txBody>
          <a:bodyPr rtlCol="0">
            <a:noAutofit/>
          </a:bodyPr>
          <a:lstStyle/>
          <a:p>
            <a:pPr algn="ctr"/>
            <a:r>
              <a:rPr lang="ru-RU" sz="2600" b="1" dirty="0"/>
              <a:t>Передача процесса повышения квалификации в конкурентную среду, где Президиум КА сам аккредитует всех субъектов, желающих осуществлять повышение квалификации адвокатов</a:t>
            </a:r>
            <a:endParaRPr lang="ru-RU" sz="2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7409" y="1772816"/>
            <a:ext cx="5173145" cy="432048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/>
              <a:t>Плюсы: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67409" y="2204864"/>
            <a:ext cx="5173145" cy="432048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1. Коллегия адвокатов освободится от расходов, связанных с организацией процесса повышения квалификации, и сможет направить ресурсы на другие цели.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2. У адвокатов будет больше выбора форм и методов повышения квалификации.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3. Возможность использования ресурсов коммерческих структур и крупных университетов, для повышения квалификации.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248400" y="1772816"/>
            <a:ext cx="4416552" cy="432048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/>
              <a:t>Минусы: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248400" y="2204864"/>
            <a:ext cx="5536232" cy="4464496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1.  Трудности контроля за деятельностью нескольких автономных субъектов, осуществляющих повышение квалификации. Возможные злоупотребления с их стороны и оказание услуг низкого качества адвокатам.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2. Недостаточный уровень квалификации (знания специфики адвокатской деятельности) субъектами, оказывающими услуги по повышению квалификации.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41873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1464" y="980728"/>
            <a:ext cx="94330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/>
              <a:t>Повышение уровня профессиональной подготовки адвокатов, делает адвокатуру более независимым институтом гражданского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0916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algn="ctr" rtl="0"/>
            <a:r>
              <a:rPr lang="ru-RU" dirty="0"/>
              <a:t>Прогресс Центра стажировки и повышения квалификации АГКА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FBAAE990-86A2-592A-6EDB-0D58FB3D3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205" y="1891203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2011-2014</a:t>
            </a:r>
            <a:endParaRPr lang="x-none" sz="4000" b="1" dirty="0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58F9C2FF-78AC-AB67-18BB-46F01EF51A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292CDBC6-1768-D9AD-AE39-A923B1EE3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786" y="1935130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2014-2020</a:t>
            </a:r>
            <a:endParaRPr lang="x-none" sz="4000" b="1" dirty="0"/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BAF57552-714C-0B08-515D-AA515C6ECC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Объект 3">
            <a:extLst>
              <a:ext uri="{FF2B5EF4-FFF2-40B4-BE49-F238E27FC236}">
                <a16:creationId xmlns="" xmlns:a16="http://schemas.microsoft.com/office/drawing/2014/main" id="{A42C1908-11B7-41F8-A5C1-853792B24390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96" y="2743205"/>
            <a:ext cx="5795732" cy="35052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внутренний, стена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FA39FBC-850F-255B-94D8-6526DAB8B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5" y="2683203"/>
            <a:ext cx="5222195" cy="34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9C4099-C1A0-0D1B-73BF-E62D82F11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00" y="3448427"/>
            <a:ext cx="6073313" cy="3455665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потолок, пол,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43ECCCE-B6F9-0530-A812-B2AFFD199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100" y="14296"/>
            <a:ext cx="6073313" cy="34410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пол, комната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60F44AC-3696-7DD4-8782-9F598D60E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8" y="3399264"/>
            <a:ext cx="6073312" cy="3429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л, внутренний, потолок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EC93F66-AF1C-E6E4-C339-D9FFF260C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0"/>
            <a:ext cx="6094412" cy="3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2800" b="1" dirty="0"/>
              <a:t>КОНЦЕПЦИЯ </a:t>
            </a:r>
            <a:br>
              <a:rPr lang="ru-RU" sz="2800" b="1" dirty="0"/>
            </a:br>
            <a:r>
              <a:rPr lang="ru-RU" sz="2800" b="1" dirty="0"/>
              <a:t>развития казахстанской адвокатуры на 2022-2025 годы  «Новый Казахстан – новая адвокатура»</a:t>
            </a:r>
            <a:endParaRPr lang="ru-RU" sz="2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4000" y="1905000"/>
            <a:ext cx="10116616" cy="4548336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Возложение на адвокатуру конституционно-правовой миссии по оказанию квалифицированной юридической помощи </a:t>
            </a:r>
            <a:r>
              <a:rPr lang="ru-RU" b="1" dirty="0"/>
              <a:t>требует от адвокатов должной профессиональной подготовки.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При этом, с учетом постоянно меняющегося законодательства и практики его применения образование адвокатов должно быть </a:t>
            </a:r>
            <a:r>
              <a:rPr lang="ru-RU" b="1" dirty="0"/>
              <a:t>непрерывным.</a:t>
            </a:r>
            <a:r>
              <a:rPr lang="ru-RU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В соответствии с международной практикой, профильным законом предусмотрена обязанность адвоката </a:t>
            </a:r>
            <a:r>
              <a:rPr lang="ru-RU" b="1" dirty="0"/>
              <a:t>постоянно повышать свою квалификацию. 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C0E3390B-BBD1-B947-51AF-793BD64AA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587" y="1772816"/>
            <a:ext cx="8838835" cy="496983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767C245-7D5B-596F-760F-946FA2A0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89723"/>
            <a:ext cx="9144000" cy="1144556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ru-RU" sz="4800" b="1" dirty="0"/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27735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189723"/>
            <a:ext cx="9144000" cy="1144556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ru-RU" dirty="0"/>
              <a:t>Участники </a:t>
            </a:r>
            <a:r>
              <a:rPr lang="ru-RU" dirty="0" err="1"/>
              <a:t>дебатного</a:t>
            </a:r>
            <a:r>
              <a:rPr lang="ru-RU" dirty="0"/>
              <a:t> клуба в Центре</a:t>
            </a:r>
            <a:br>
              <a:rPr lang="ru-RU" dirty="0"/>
            </a:br>
            <a:r>
              <a:rPr lang="ru-RU" dirty="0"/>
              <a:t>29  октября 2022</a:t>
            </a:r>
          </a:p>
        </p:txBody>
      </p:sp>
      <p:pic>
        <p:nvPicPr>
          <p:cNvPr id="6" name="Объект 5" descr="Изображение выглядит как человек, в позе, группа, внутренний">
            <a:extLst>
              <a:ext uri="{FF2B5EF4-FFF2-40B4-BE49-F238E27FC236}">
                <a16:creationId xmlns="" xmlns:a16="http://schemas.microsoft.com/office/drawing/2014/main" id="{CF4D3028-C9F0-DADD-A677-2BF435107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65" b="13372"/>
          <a:stretch/>
        </p:blipFill>
        <p:spPr>
          <a:xfrm>
            <a:off x="1524001" y="1905000"/>
            <a:ext cx="91440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1207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3432" y="2967335"/>
            <a:ext cx="102251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2800" b="1" dirty="0"/>
              <a:t>КОНЦЕПЦИЯ </a:t>
            </a:r>
            <a:br>
              <a:rPr lang="ru-RU" sz="2800" b="1" dirty="0"/>
            </a:br>
            <a:r>
              <a:rPr lang="ru-RU" sz="2800" b="1" dirty="0"/>
              <a:t>развития казахстанской адвокатуры на 2022-2025 годы  «Новый Казахстан – новая адвокатура»</a:t>
            </a:r>
            <a:endParaRPr lang="ru-RU" sz="2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4000" y="1905000"/>
            <a:ext cx="10116616" cy="4548336"/>
          </a:xfrm>
        </p:spPr>
        <p:txBody>
          <a:bodyPr rtlCol="0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dirty="0"/>
              <a:t>При наличии достаточной материально-технической базы Республиканской коллегии адвокатов предусмотрена возможность создания Центра повышения квалификации, который должен разработать программу обучения на основе современных технологий обучения по актуальным для адвокатов темам и направлениям с внедрением в том числе дистанционных форм обучения. </a:t>
            </a:r>
          </a:p>
          <a:p>
            <a:pPr algn="just">
              <a:lnSpc>
                <a:spcPct val="115000"/>
              </a:lnSpc>
            </a:pPr>
            <a:r>
              <a:rPr lang="ru-RU" dirty="0"/>
              <a:t>Данный Центр должен стать базовой организацией для подготовки и повышения квалификации кадров адвокатуры.</a:t>
            </a:r>
          </a:p>
        </p:txBody>
      </p:sp>
    </p:spTree>
    <p:extLst>
      <p:ext uri="{BB962C8B-B14F-4D97-AF65-F5344CB8AC3E}">
        <p14:creationId xmlns:p14="http://schemas.microsoft.com/office/powerpoint/2010/main" val="38895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189728"/>
            <a:ext cx="9144000" cy="935021"/>
          </a:xfrm>
        </p:spPr>
        <p:txBody>
          <a:bodyPr/>
          <a:lstStyle/>
          <a:p>
            <a:pPr algn="ctr"/>
            <a:r>
              <a:rPr lang="ru-RU" b="1" dirty="0"/>
              <a:t>Повышение квалификации адвокатов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628800"/>
            <a:ext cx="9865096" cy="52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5" y="189723"/>
            <a:ext cx="9972599" cy="11445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Закон РК «Об адвокатской деятельности и юридической помощи» от 5 июля 2018 года № 176-VI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5" y="1988840"/>
            <a:ext cx="9146381" cy="46272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b="1" dirty="0">
                <a:latin typeface="+mj-lt"/>
              </a:rPr>
              <a:t>Согласно</a:t>
            </a:r>
            <a:r>
              <a:rPr lang="ru-RU" sz="2800" dirty="0">
                <a:latin typeface="+mj-lt"/>
              </a:rPr>
              <a:t> </a:t>
            </a:r>
            <a:r>
              <a:rPr lang="ru-RU" sz="2800" b="1" dirty="0">
                <a:latin typeface="+mj-lt"/>
              </a:rPr>
              <a:t>статье 43 профильного закона </a:t>
            </a:r>
            <a:r>
              <a:rPr lang="ru-RU" sz="2800" dirty="0" smtClean="0">
                <a:latin typeface="+mj-lt"/>
              </a:rPr>
              <a:t>в </a:t>
            </a:r>
            <a:r>
              <a:rPr lang="ru-RU" sz="2800" dirty="0">
                <a:latin typeface="+mj-lt"/>
              </a:rPr>
              <a:t>случаях нарушения по неуважительной причине более чем на тридцать календарных дней срока прохождения повышения квалификации либо отказа от его прохождения </a:t>
            </a:r>
            <a:r>
              <a:rPr lang="ru-RU" sz="2800" b="1" dirty="0">
                <a:latin typeface="+mj-lt"/>
              </a:rPr>
              <a:t>действие лицензии </a:t>
            </a:r>
            <a:r>
              <a:rPr lang="ru-RU" sz="2800" dirty="0">
                <a:latin typeface="+mj-lt"/>
              </a:rPr>
              <a:t>на занятие адвокатской деятельностью </a:t>
            </a:r>
            <a:r>
              <a:rPr lang="ru-RU" sz="2800" b="1" dirty="0">
                <a:latin typeface="+mj-lt"/>
              </a:rPr>
              <a:t>приостанавливается</a:t>
            </a:r>
            <a:r>
              <a:rPr lang="ru-RU" sz="2800" b="1" dirty="0" smtClean="0">
                <a:latin typeface="+mj-lt"/>
              </a:rPr>
              <a:t>. </a:t>
            </a:r>
            <a:r>
              <a:rPr lang="ru-RU" sz="2800" dirty="0" smtClean="0">
                <a:latin typeface="+mj-lt"/>
              </a:rPr>
              <a:t>При </a:t>
            </a:r>
            <a:r>
              <a:rPr lang="ru-RU" sz="2800" dirty="0" err="1" smtClean="0">
                <a:latin typeface="+mj-lt"/>
              </a:rPr>
              <a:t>неустранении</a:t>
            </a:r>
            <a:r>
              <a:rPr lang="ru-RU" sz="2800" dirty="0" smtClean="0">
                <a:latin typeface="+mj-lt"/>
              </a:rPr>
              <a:t> этих обстоятельств в срок свыше 3х месяцев – лишение лицензии на право занятие адвокатской деятельностью в </a:t>
            </a:r>
            <a:r>
              <a:rPr lang="ru-RU" sz="2800" smtClean="0">
                <a:latin typeface="+mj-lt"/>
              </a:rPr>
              <a:t>судебном порядке.</a:t>
            </a:r>
            <a:endParaRPr lang="ru-RU" sz="2800" dirty="0" smtClean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800" b="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9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Центры повышения квалификации территориальных коллегий адвокатов в РК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Созданы в территориальных коллегиях адвокатов: </a:t>
            </a:r>
          </a:p>
          <a:p>
            <a:r>
              <a:rPr lang="ru-RU" sz="2800" dirty="0"/>
              <a:t>Алматинской городской коллегии адвокатов</a:t>
            </a:r>
          </a:p>
          <a:p>
            <a:r>
              <a:rPr lang="ru-RU" sz="2800" dirty="0"/>
              <a:t>Коллегии адвокатов города Астана </a:t>
            </a:r>
          </a:p>
          <a:p>
            <a:r>
              <a:rPr lang="ru-RU" sz="2800" dirty="0"/>
              <a:t>Коллегии адвокатов города Шымкент </a:t>
            </a:r>
          </a:p>
          <a:p>
            <a:r>
              <a:rPr lang="ru-RU" sz="2800" dirty="0" err="1"/>
              <a:t>Атырауской</a:t>
            </a:r>
            <a:r>
              <a:rPr lang="ru-RU" sz="2800" dirty="0"/>
              <a:t> областной коллегии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2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Проблемы повышения квалификации адвокатов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5" y="1905000"/>
            <a:ext cx="9828583" cy="426720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/>
              <a:t>Недостаточная мотивированность самих адвокатов</a:t>
            </a:r>
            <a:endParaRPr lang="ru-RU" dirty="0"/>
          </a:p>
          <a:p>
            <a:pPr lvl="0"/>
            <a:r>
              <a:rPr lang="ru-RU" b="1" dirty="0"/>
              <a:t>Отсутствие достаточных стимулов у сотрудников, осуществляющих повышение квалификации адвокатов</a:t>
            </a:r>
            <a:endParaRPr lang="ru-RU" dirty="0"/>
          </a:p>
          <a:p>
            <a:pPr lvl="0"/>
            <a:r>
              <a:rPr lang="ru-RU" b="1" dirty="0"/>
              <a:t>Слабая материальная база</a:t>
            </a:r>
            <a:endParaRPr lang="ru-RU" dirty="0"/>
          </a:p>
          <a:p>
            <a:pPr lvl="0"/>
            <a:r>
              <a:rPr lang="ru-RU" b="1" dirty="0"/>
              <a:t>Кадровый голод</a:t>
            </a:r>
            <a:endParaRPr lang="ru-RU" dirty="0"/>
          </a:p>
          <a:p>
            <a:pPr lvl="0"/>
            <a:r>
              <a:rPr lang="ru-RU" b="1" dirty="0"/>
              <a:t>Недостаток специальных исследований и литературы</a:t>
            </a:r>
            <a:endParaRPr lang="ru-RU" dirty="0"/>
          </a:p>
          <a:p>
            <a:pPr lvl="0"/>
            <a:r>
              <a:rPr lang="ru-RU" b="1" dirty="0"/>
              <a:t>Слабое взаимодействие между коллегиями адвокатов.</a:t>
            </a:r>
            <a:endParaRPr lang="ru-RU" dirty="0"/>
          </a:p>
          <a:p>
            <a:pPr lvl="0"/>
            <a:r>
              <a:rPr lang="ru-RU" b="1" dirty="0"/>
              <a:t>Разные возможности коллегий адвокатов в части, касающейся повышения квалификации адвокатов.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3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89723"/>
            <a:ext cx="11737304" cy="11510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Филиал Алматинской городской коллегии адвокатов </a:t>
            </a:r>
            <a:br>
              <a:rPr lang="ru-RU" sz="3000" b="1" dirty="0"/>
            </a:br>
            <a:r>
              <a:rPr lang="ru-RU" sz="3000" b="1" dirty="0"/>
              <a:t>«Центр стажировки и повышения квалификации адвокатов»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5" y="1905000"/>
            <a:ext cx="9468543" cy="45483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 ноября 1998 года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Президиум Алматинской городской коллегии адвокатов принял решение о создании Специализированной юридической консультации «Адвокат». Особенностью этой юридической консультации являлось то, что дополнительно к своим профессиональным обязанностям, адвокаты проводили занятия со студентами по программе Центра практики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КазГЮУ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22 мая 2010 года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решением Конференции Алматинской городской коллегии адвокатов, Центр преобразован в Филиал Коллегии.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b="1" i="1" dirty="0">
                <a:latin typeface="+mj-lt"/>
                <a:cs typeface="Times New Roman" panose="02020603050405020304" pitchFamily="18" charset="0"/>
              </a:rPr>
              <a:t>Сайт АГКА: </a:t>
            </a:r>
            <a:r>
              <a:rPr lang="en-US" b="1" i="1" dirty="0">
                <a:latin typeface="+mj-lt"/>
                <a:cs typeface="Times New Roman" panose="02020603050405020304" pitchFamily="18" charset="0"/>
              </a:rPr>
              <a:t>agka.kz 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4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65282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Основными направлениями деятельности Центра является: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700808"/>
            <a:ext cx="10260632" cy="496855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65282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стажировки лиц, претендующих на получение лицензии на занятие адвокатской деятельностью;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65282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работы по повышению профессиональной квалификации адвокатов;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65282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анализ, обобщения, распространение и обмен положительным опытом работы между адвокатами и иными представителями юридической профессии.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Стажировка и повышение квалификации организуется с учетом специфики категорий слушателей и индивидуальным планом их подготовки (для стажеров), и включает в себя лекции, практические занятия, семинары, тренинги и иные формы аудиторной работы.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3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на земли 16х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32_TF02801065.potx" id="{FC12A0A6-FF42-4F65-963F-ECB3CF7CDBAB}" vid="{35AA5B1B-E831-4D47-87D4-9E5835EC37D7}"/>
    </a:ext>
  </a:extLst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303</TotalTime>
  <Words>823</Words>
  <Application>Microsoft Office PowerPoint</Application>
  <PresentationFormat>Широкоэкранный</PresentationFormat>
  <Paragraphs>85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Symbol</vt:lpstr>
      <vt:lpstr>Times New Roman</vt:lpstr>
      <vt:lpstr>Тона земли 16х9</vt:lpstr>
      <vt:lpstr>Повышение  квалификации адвокатов  в Республике Казахстан.  Опыт и перспективы.</vt:lpstr>
      <vt:lpstr>КОНЦЕПЦИЯ  развития казахстанской адвокатуры на 2022-2025 годы  «Новый Казахстан – новая адвокатура»</vt:lpstr>
      <vt:lpstr>КОНЦЕПЦИЯ  развития казахстанской адвокатуры на 2022-2025 годы  «Новый Казахстан – новая адвокатура»</vt:lpstr>
      <vt:lpstr>Повышение квалификации адвокатов</vt:lpstr>
      <vt:lpstr>Закон РК «Об адвокатской деятельности и юридической помощи» от 5 июля 2018 года № 176-VI</vt:lpstr>
      <vt:lpstr>Центры повышения квалификации территориальных коллегий адвокатов в РК</vt:lpstr>
      <vt:lpstr>Проблемы повышения квалификации адвокатов</vt:lpstr>
      <vt:lpstr>Филиал Алматинской городской коллегии адвокатов  «Центр стажировки и повышения квалификации адвокатов»</vt:lpstr>
      <vt:lpstr>Основными направлениями деятельности Центра является:</vt:lpstr>
      <vt:lpstr>Презентация PowerPoint</vt:lpstr>
      <vt:lpstr>Презентация PowerPoint</vt:lpstr>
      <vt:lpstr>Презентация PowerPoint</vt:lpstr>
      <vt:lpstr>Обратная связь членов коллегии с АГКА</vt:lpstr>
      <vt:lpstr>Дальнейшие пути и направления совершенствования работы Центра.  Результаты опроса:</vt:lpstr>
      <vt:lpstr>Организация повышения квалификации в Центре с параллельной аккредитацией  других субъектов</vt:lpstr>
      <vt:lpstr>Передача процесса повышения квалификации в конкурентную среду, где Президиум КА сам аккредитует всех субъектов, желающих осуществлять повышение квалификации адвокатов</vt:lpstr>
      <vt:lpstr>Презентация PowerPoint</vt:lpstr>
      <vt:lpstr>Прогресс Центра стажировки и повышения квалификации АГКА</vt:lpstr>
      <vt:lpstr>Презентация PowerPoint</vt:lpstr>
      <vt:lpstr>2022 год</vt:lpstr>
      <vt:lpstr>Участники дебатного клуба в Центре 29  октября 2022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 квалификации адвокатов  в Республике Казахстан.  Опыт и перспективы.</dc:title>
  <dc:creator>Гульнара</dc:creator>
  <cp:lastModifiedBy>Гульнара</cp:lastModifiedBy>
  <cp:revision>44</cp:revision>
  <cp:lastPrinted>2022-11-01T09:47:44Z</cp:lastPrinted>
  <dcterms:created xsi:type="dcterms:W3CDTF">2022-10-29T10:41:46Z</dcterms:created>
  <dcterms:modified xsi:type="dcterms:W3CDTF">2022-11-02T09:29:32Z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